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6" r:id="rId8"/>
    <p:sldId id="268" r:id="rId9"/>
    <p:sldId id="270" r:id="rId10"/>
    <p:sldId id="259" r:id="rId11"/>
    <p:sldId id="261" r:id="rId12"/>
    <p:sldId id="263" r:id="rId13"/>
    <p:sldId id="265" r:id="rId14"/>
    <p:sldId id="271" r:id="rId15"/>
    <p:sldId id="267" r:id="rId16"/>
    <p:sldId id="275" r:id="rId17"/>
    <p:sldId id="269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55" autoAdjust="0"/>
    <p:restoredTop sz="94348" autoAdjust="0"/>
  </p:normalViewPr>
  <p:slideViewPr>
    <p:cSldViewPr>
      <p:cViewPr varScale="1">
        <p:scale>
          <a:sx n="86" d="100"/>
          <a:sy n="86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DE9A8F-43C0-4A80-898F-BD7A5C29A58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1E4A1D-0B08-4032-86A0-E86148D89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g_-_zvuki_nasekomyh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01_-_Tanec_nasekomyh_(iPleer.fm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lv-oboi.ru/img/gallery/5/thumbs/thumb_l_1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8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 занятия: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286808" cy="171451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«Мир насекомых»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57290" y="5072074"/>
            <a:ext cx="5857884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Презентацию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подготовила: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32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оспитатель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Хохлова Анна Юрьевна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www.sunhome.ru/i/foto/191/krasnaya_strekoza.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0555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https://www.syl.ru/misc/i/ai/167457/623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3471075" cy="296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nashzeleniymir.ru/wp-content/uploads/2016/07/%D0%A1%D1%82%D1%80%D0%B5%D0%BA%D0%BE%D0%B7%D0%B0-%D1%81-%D1%81%D0%B8%D0%BD%D0%B8%D0%BC%D0%B8-%D0%BA%D1%80%D1%8B%D0%BB%D1%8C%D1%8F%D0%BC%D0%B8-%D0%9A%D1%80%D0%B0%D1%81%D0%BE%D1%82%D0%BA%D0%B0-%D0%B4%D0%B5%D0%B2%D1%83%D1%88%D0%BA%D0%B0-%D0%B8%D0%BB%D0%B8-%D0%BA%D1%80%D0%B0%D1%81%D0%BE%D1%82%D0%BA%D0%B0-%D1%82%D1%91%D0%BC%D0%BD%D0%BE%D0%BA%D1%80%D1%8B%D0%BB%D0%B0%D1%8F-%D0%BB%D0%B0%D1%82.-Calopteryx-virgo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55717" y="0"/>
            <a:ext cx="3688283" cy="345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img-fotki.yandex.ru/get/42692/39775984.87/0_c2157_29930fd_XXL.jpg"/>
          <p:cNvPicPr>
            <a:picLocks noChangeAspect="1" noChangeArrowheads="1"/>
          </p:cNvPicPr>
          <p:nvPr/>
        </p:nvPicPr>
        <p:blipFill>
          <a:blip r:embed="rId2"/>
          <a:srcRect l="1832" r="7714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usiter.com/uploads/20120326/kuznechiki+kuznechik+nasekomie+zhivotnie+55149145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3478318" cy="271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img-2007-01.photosight.ru/31/1899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0"/>
            <a:ext cx="3857620" cy="270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g-fotki.yandex.ru/get/3013/287605011.51/0_130340_b8426635_orig.Jpg"/>
          <p:cNvPicPr>
            <a:picLocks noChangeAspect="1" noChangeArrowheads="1"/>
          </p:cNvPicPr>
          <p:nvPr/>
        </p:nvPicPr>
        <p:blipFill>
          <a:blip r:embed="rId2"/>
          <a:srcRect l="7279"/>
          <a:stretch>
            <a:fillRect/>
          </a:stretch>
        </p:blipFill>
        <p:spPr bwMode="auto">
          <a:xfrm>
            <a:off x="-73742" y="0"/>
            <a:ext cx="92177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animalreader.ru/wp-content/uploads/2014/02/bozhi-korovki_6_1.jpeg"/>
          <p:cNvPicPr>
            <a:picLocks noChangeAspect="1" noChangeArrowheads="1"/>
          </p:cNvPicPr>
          <p:nvPr/>
        </p:nvPicPr>
        <p:blipFill>
          <a:blip r:embed="rId3"/>
          <a:srcRect l="11250" t="6250" r="7500" b="18749"/>
          <a:stretch>
            <a:fillRect/>
          </a:stretch>
        </p:blipFill>
        <p:spPr bwMode="auto">
          <a:xfrm rot="20274919">
            <a:off x="-245476" y="156432"/>
            <a:ext cx="319238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kartinki.detki.today/wp-content/uploads/2017/07/bozhja-korovka-bez-tochek4.jpg"/>
          <p:cNvPicPr>
            <a:picLocks noChangeAspect="1" noChangeArrowheads="1"/>
          </p:cNvPicPr>
          <p:nvPr/>
        </p:nvPicPr>
        <p:blipFill>
          <a:blip r:embed="rId4"/>
          <a:srcRect l="24097" t="14453" r="16867" b="11448"/>
          <a:stretch>
            <a:fillRect/>
          </a:stretch>
        </p:blipFill>
        <p:spPr bwMode="auto">
          <a:xfrm rot="20038786">
            <a:off x="5996831" y="3477910"/>
            <a:ext cx="319604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macroclub.ru/gallery/data/500/-_-_147.jpg"/>
          <p:cNvPicPr>
            <a:picLocks noChangeAspect="1" noChangeArrowheads="1"/>
          </p:cNvPicPr>
          <p:nvPr/>
        </p:nvPicPr>
        <p:blipFill>
          <a:blip r:embed="rId5"/>
          <a:srcRect l="11308" t="24128" r="28925" b="11162"/>
          <a:stretch>
            <a:fillRect/>
          </a:stretch>
        </p:blipFill>
        <p:spPr bwMode="auto">
          <a:xfrm rot="1780954">
            <a:off x="6064077" y="194410"/>
            <a:ext cx="3190493" cy="254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c.pxhere.com/photos/c7/f8/ant_priroda_macro_insects_nature-864533.jpg!d"/>
          <p:cNvPicPr>
            <a:picLocks noChangeAspect="1" noChangeArrowheads="1"/>
          </p:cNvPicPr>
          <p:nvPr/>
        </p:nvPicPr>
        <p:blipFill>
          <a:blip r:embed="rId2"/>
          <a:srcRect l="4167" r="6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://img-2005-06.photosight.ru/19/910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632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Ð Ð²oÑ ÑÑÐ¾ ÐµÐ´Ð¸Ð½ÑÑÐ²ÐµÐ½Ð½ÑÐ¹ Ð¸Ð· Ð½ÑÐ½Ðµ Ð¶Ð¸Ð²yÑÐ¸x Ð¸ÑÐºÐ¾Ð¿aÐµÐ¼ÑÑ Ð¼ÑpÐ°Ð²ÑÐµÐ², Ð¾Ð±Ð¸ÑÐ°ÑÑÐ¸Ñ Ð² ÑÐ¶Ð½ÑÑ ÑÐµÐ³Ð¸Ð¾Ð½Ð°Ñ ÐÐ²ÑÑÑÐ°Ð»Ð¸Ð¸. Ð Ð¾Ð²ÐµÑÐ½Ð¸ÐºÐ¸ Ð´Ð¸Ð½Ð¾Ð·Ð°Ð²ÑÐ¾Ð² Ð²ÑÑÐ°ÑÑÐ°ÑÑ Ð¾Ñ 0,9 Ð´Ð¾ 1,2 Ð¼Ð¸Ð»Ð»Ð¸Ð¼ÐµÑÑÐ¾Ð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668" y="3929042"/>
            <a:ext cx="468633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avatars.mds.yandex.net/get-pdb/69339/84a95432-b5bc-416d-9242-2f9ac5aad3fb/s1200?webp=false"/>
          <p:cNvPicPr>
            <a:picLocks noChangeAspect="1" noChangeArrowheads="1"/>
          </p:cNvPicPr>
          <p:nvPr/>
        </p:nvPicPr>
        <p:blipFill>
          <a:blip r:embed="rId2"/>
          <a:srcRect l="2906" r="41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w-dog.ru/wallpapers/14/2/328285217994063.jpg"/>
          <p:cNvPicPr>
            <a:picLocks noChangeAspect="1" noChangeArrowheads="1"/>
          </p:cNvPicPr>
          <p:nvPr/>
        </p:nvPicPr>
        <p:blipFill>
          <a:blip r:embed="rId2"/>
          <a:srcRect l="61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svadbodelov.ru/assets/thumbnails/07/07096ecdcd1fc5a9dc1ff63a21f55a16.jpg"/>
          <p:cNvPicPr>
            <a:picLocks noChangeAspect="1" noChangeArrowheads="1"/>
          </p:cNvPicPr>
          <p:nvPr/>
        </p:nvPicPr>
        <p:blipFill>
          <a:blip r:embed="rId3"/>
          <a:srcRect t="3973" b="5519"/>
          <a:stretch>
            <a:fillRect/>
          </a:stretch>
        </p:blipFill>
        <p:spPr bwMode="auto">
          <a:xfrm>
            <a:off x="4786314" y="0"/>
            <a:ext cx="4357686" cy="394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mediasole.ru/data/images/256/256752/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78"/>
            <a:ext cx="476253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like-a.ru/wp-content/uploads/2016/03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4668182" cy="611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s://avatars.mds.yandex.net/get-pdb/51720/b06217a0-ffd6-4db7-8751-1afed2f34b0c/s1200?webp=false"/>
          <p:cNvPicPr>
            <a:picLocks noChangeAspect="1" noChangeArrowheads="1"/>
          </p:cNvPicPr>
          <p:nvPr/>
        </p:nvPicPr>
        <p:blipFill>
          <a:blip r:embed="rId3"/>
          <a:srcRect l="8976" r="13003" b="6287"/>
          <a:stretch>
            <a:fillRect/>
          </a:stretch>
        </p:blipFill>
        <p:spPr bwMode="auto">
          <a:xfrm>
            <a:off x="4625130" y="357166"/>
            <a:ext cx="4518869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cn13.nevsedoma.com.ua/photo/115/insecttJ.jpg"/>
          <p:cNvPicPr>
            <a:picLocks noChangeAspect="1" noChangeArrowheads="1"/>
          </p:cNvPicPr>
          <p:nvPr/>
        </p:nvPicPr>
        <p:blipFill>
          <a:blip r:embed="rId2"/>
          <a:srcRect r="10721"/>
          <a:stretch>
            <a:fillRect/>
          </a:stretch>
        </p:blipFill>
        <p:spPr bwMode="auto">
          <a:xfrm>
            <a:off x="-206020" y="0"/>
            <a:ext cx="935002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ds04.infourok.ru/uploads/ex/0526/000c269d-e20f2b15/img8.jpg"/>
          <p:cNvPicPr>
            <a:picLocks noChangeAspect="1" noChangeArrowheads="1"/>
          </p:cNvPicPr>
          <p:nvPr/>
        </p:nvPicPr>
        <p:blipFill>
          <a:blip r:embed="rId2"/>
          <a:srcRect l="3709" r="23970"/>
          <a:stretch>
            <a:fillRect/>
          </a:stretch>
        </p:blipFill>
        <p:spPr bwMode="auto">
          <a:xfrm>
            <a:off x="0" y="-111101"/>
            <a:ext cx="9144000" cy="7111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ontent.9news.com/photo/2016/10/27/Bee%20Colony%20Lori%20Price%20Bollendonk%20_OP_1_CP__1477608932338_6654094_ver1.0.jpg"/>
          <p:cNvPicPr>
            <a:picLocks noChangeAspect="1" noChangeArrowheads="1"/>
          </p:cNvPicPr>
          <p:nvPr/>
        </p:nvPicPr>
        <p:blipFill>
          <a:blip r:embed="rId2"/>
          <a:srcRect l="5104" r="7395"/>
          <a:stretch>
            <a:fillRect/>
          </a:stretch>
        </p:blipFill>
        <p:spPr bwMode="auto">
          <a:xfrm>
            <a:off x="-214346" y="285728"/>
            <a:ext cx="9574552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uzzleit.ru/files/puzzles/59/58630/_original.jpg"/>
          <p:cNvPicPr>
            <a:picLocks noChangeAspect="1" noChangeArrowheads="1"/>
          </p:cNvPicPr>
          <p:nvPr/>
        </p:nvPicPr>
        <p:blipFill>
          <a:blip r:embed="rId3"/>
          <a:srcRect l="7813" r="108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g_-_zvuki_nasekomy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3663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oboi.cc/uploads/11_05_2013/view/201211/oboik.ru_6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2893" y="0"/>
            <a:ext cx="1012998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214554"/>
            <a:ext cx="47580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Молодцы!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unazoo.ru/wp-content/uploads/2017/08/%D0%98%D0%BD%D1%82%D0%B5%D1%80%D0%B5%D1%81%D0%BD%D1%8B%D0%B5-%D1%84%D0%B0%D0%BA%D1%82%D1%8B-%D0%B8%D0%B7-%D0%B6%D0%B8%D0%B7%D0%BD%D0%B8-%D1%81%D1%82%D1%80%D0%B5%D0%BA%D0%BE%D0%B7.jpg"/>
          <p:cNvPicPr>
            <a:picLocks noChangeAspect="1" noChangeArrowheads="1"/>
          </p:cNvPicPr>
          <p:nvPr/>
        </p:nvPicPr>
        <p:blipFill>
          <a:blip r:embed="rId2"/>
          <a:srcRect r="2443"/>
          <a:stretch>
            <a:fillRect/>
          </a:stretch>
        </p:blipFill>
        <p:spPr bwMode="auto">
          <a:xfrm>
            <a:off x="0" y="714356"/>
            <a:ext cx="920939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3000396" cy="8382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Стрекоза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71802" y="0"/>
            <a:ext cx="3000396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Кузнечик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9698" name="Picture 2" descr="http://ifishermen.ru/wp-content/uploads/2017/01/6377162-e1412190214345-1024x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07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14612" y="0"/>
            <a:ext cx="3571900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Божья коровка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1746" name="Picture 2" descr="https://animalreader.ru/wp-content/uploads/2015/03/zachem-bozhiej-korovke-jarkij-narjad-animal-reader.ru_-1024x768.jpg"/>
          <p:cNvPicPr>
            <a:picLocks noChangeAspect="1" noChangeArrowheads="1"/>
          </p:cNvPicPr>
          <p:nvPr/>
        </p:nvPicPr>
        <p:blipFill>
          <a:blip r:embed="rId2"/>
          <a:srcRect b="5376"/>
          <a:stretch>
            <a:fillRect/>
          </a:stretch>
        </p:blipFill>
        <p:spPr bwMode="auto">
          <a:xfrm>
            <a:off x="142844" y="470061"/>
            <a:ext cx="9001156" cy="638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71802" y="0"/>
            <a:ext cx="3000396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муравей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3794" name="Picture 2" descr="https://nashzeleniymir.ru/wp-content/uploads/2016/02/%D0%A0%D1%8B%D0%B6%D0%B8%D0%B9-%D0%BC%D1%83%D1%80%D0%B0%D0%B2%D0%B5%D0%B9-%D0%BC%D0%B8%D1%80%D0%BC%D0%B8%D0%BA%D0%B0-%D1%84%D0%BE%D1%82%D0%BE-%D0%BB%D0%B0%D1%82.-Myrmica-rubra.jpg"/>
          <p:cNvPicPr>
            <a:picLocks noChangeAspect="1" noChangeArrowheads="1"/>
          </p:cNvPicPr>
          <p:nvPr/>
        </p:nvPicPr>
        <p:blipFill>
          <a:blip r:embed="rId2"/>
          <a:srcRect l="7759" b="11263"/>
          <a:stretch>
            <a:fillRect/>
          </a:stretch>
        </p:blipFill>
        <p:spPr bwMode="auto">
          <a:xfrm>
            <a:off x="178098" y="500041"/>
            <a:ext cx="8835086" cy="635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71802" y="0"/>
            <a:ext cx="3000396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бабочка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5842" name="Picture 2" descr="http://wallpapers-images.ru/2560x1440/macro/wallpapers/macro-images-2560x1440-20.jpg"/>
          <p:cNvPicPr>
            <a:picLocks noChangeAspect="1" noChangeArrowheads="1"/>
          </p:cNvPicPr>
          <p:nvPr/>
        </p:nvPicPr>
        <p:blipFill>
          <a:blip r:embed="rId2"/>
          <a:srcRect r="16021"/>
          <a:stretch>
            <a:fillRect/>
          </a:stretch>
        </p:blipFill>
        <p:spPr bwMode="auto">
          <a:xfrm>
            <a:off x="0" y="571480"/>
            <a:ext cx="9144000" cy="612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428604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pchela-myod.ru/images/photos/85184069ce120f474aacc5fad0ac1f12.jpg"/>
          <p:cNvPicPr>
            <a:picLocks noChangeAspect="1" noChangeArrowheads="1"/>
          </p:cNvPicPr>
          <p:nvPr/>
        </p:nvPicPr>
        <p:blipFill>
          <a:blip r:embed="rId2"/>
          <a:srcRect l="3888" r="6758"/>
          <a:stretch>
            <a:fillRect/>
          </a:stretch>
        </p:blipFill>
        <p:spPr bwMode="auto">
          <a:xfrm>
            <a:off x="0" y="462139"/>
            <a:ext cx="9144000" cy="63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71802" y="0"/>
            <a:ext cx="3000396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Пчела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clipart-library.com/image_gallery/n1422003.jpg"/>
          <p:cNvPicPr>
            <a:picLocks noChangeAspect="1" noChangeArrowheads="1"/>
          </p:cNvPicPr>
          <p:nvPr/>
        </p:nvPicPr>
        <p:blipFill>
          <a:blip r:embed="rId3"/>
          <a:srcRect l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3000372"/>
            <a:ext cx="74684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Физкультминутка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01_-_Tanec_nasekomyh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24</Words>
  <Application>Microsoft Office PowerPoint</Application>
  <PresentationFormat>Экран (4:3)</PresentationFormat>
  <Paragraphs>13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Тема занятия:</vt:lpstr>
      <vt:lpstr>Слайд 2</vt:lpstr>
      <vt:lpstr>Стрекоза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</dc:title>
  <dc:creator>Пользователь Windows</dc:creator>
  <cp:lastModifiedBy>Пользователь Windows</cp:lastModifiedBy>
  <cp:revision>40</cp:revision>
  <dcterms:created xsi:type="dcterms:W3CDTF">2018-05-27T07:03:13Z</dcterms:created>
  <dcterms:modified xsi:type="dcterms:W3CDTF">2018-05-30T16:56:49Z</dcterms:modified>
</cp:coreProperties>
</file>